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9F66-DD44-4B9C-BB53-1E4015546872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4A9D-72E7-47A7-9164-C9E55644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F9F66-DD44-4B9C-BB53-1E4015546872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4A9D-72E7-47A7-9164-C9E55644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US" sz="4400" kern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400" kern="0" smtClean="0">
                <a:latin typeface="Calibri" pitchFamily="34" charset="0"/>
                <a:cs typeface="Calibri" pitchFamily="34" charset="0"/>
              </a:rPr>
            </a:br>
            <a:r>
              <a:rPr lang="en-US" sz="4400" kern="0" smtClean="0">
                <a:latin typeface="Calibri" pitchFamily="34" charset="0"/>
                <a:cs typeface="Calibri" pitchFamily="34" charset="0"/>
              </a:rPr>
              <a:t>Harris County</a:t>
            </a:r>
            <a:br>
              <a:rPr lang="en-US" sz="4400" kern="0" smtClean="0">
                <a:latin typeface="Calibri" pitchFamily="34" charset="0"/>
                <a:cs typeface="Calibri" pitchFamily="34" charset="0"/>
              </a:rPr>
            </a:br>
            <a:r>
              <a:rPr lang="en-US" sz="6000" kern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VOTER </a:t>
            </a:r>
            <a:br>
              <a:rPr lang="en-US" sz="6000" kern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6000" kern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</a:t>
            </a:r>
            <a:br>
              <a:rPr lang="en-US" sz="6000" kern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kern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</a:t>
            </a:r>
            <a:r>
              <a:rPr lang="en-US" sz="6000" kern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6000" kern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400" kern="0" smtClean="0">
                <a:latin typeface="Calibri" pitchFamily="34" charset="0"/>
                <a:cs typeface="Calibri" pitchFamily="34" charset="0"/>
              </a:rPr>
              <a:t>Federal, State and County Districts</a:t>
            </a:r>
            <a:br>
              <a:rPr lang="en-US" sz="4400" kern="0" smtClean="0">
                <a:latin typeface="Calibri" pitchFamily="34" charset="0"/>
                <a:cs typeface="Calibri" pitchFamily="34" charset="0"/>
              </a:rPr>
            </a:br>
            <a:r>
              <a:rPr lang="en-US" sz="1600" b="0" i="1" kern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*as of January 2018:</a:t>
            </a:r>
            <a:r>
              <a:rPr lang="en-US" sz="1300" b="0" i="1" kern="0" noProof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300" b="0" i="1" kern="0" noProof="0" smtClean="0">
                <a:latin typeface="Calibri" pitchFamily="34" charset="0"/>
                <a:cs typeface="Calibri" pitchFamily="34" charset="0"/>
              </a:rPr>
            </a:br>
            <a:endParaRPr kumimoji="0" lang="en-US" sz="1300" b="0" i="1" u="none" strike="noStrike" kern="0" cap="none" spc="0" normalizeH="0" baseline="0" noProof="0" dirty="0" smtClean="0">
              <a:ln>
                <a:noFill/>
              </a:ln>
              <a:solidFill>
                <a:srgbClr val="8C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9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5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1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7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smtClean="0"/>
              <a:t>Table of Contents</a:t>
            </a:r>
            <a:endParaRPr lang="en-US" sz="5400" b="1" dirty="0">
              <a:solidFill>
                <a:srgbClr val="8C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 ABOUT REPORT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6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0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9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6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Harris County VOTER  REGISTRATION by Federal, State and County Districts *as of January 2018: </vt:lpstr>
      <vt:lpstr>Table of Contents</vt:lpstr>
      <vt:lpstr>NOTE ABOUT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Harris County VOTER  REGISTRATION by Federal, State and County Districts *as of January 2018: </dc:title>
  <dc:creator>DeLeon, Hector (CCO)</dc:creator>
  <cp:lastModifiedBy>DeLeon, Hector (CCO)</cp:lastModifiedBy>
  <cp:revision>1</cp:revision>
  <dcterms:created xsi:type="dcterms:W3CDTF">2018-02-15T05:11:32Z</dcterms:created>
  <dcterms:modified xsi:type="dcterms:W3CDTF">2018-02-15T05:11:33Z</dcterms:modified>
</cp:coreProperties>
</file>