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76E-561F-4832-AC60-6FAA1F59B33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7437-B0E9-4109-9AD2-FB21DC75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6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B76E-561F-4832-AC60-6FAA1F59B33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7437-B0E9-4109-9AD2-FB21DC75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smtClean="0"/>
              <a:t>Registered Voters in Harris County (</a:t>
            </a:r>
            <a:r>
              <a:rPr lang="en-US" sz="3600" b="1" smtClean="0"/>
              <a:t>TX) Congressional Districts </a:t>
            </a:r>
            <a:br>
              <a:rPr lang="en-US" sz="3600" b="1" smtClean="0"/>
            </a:br>
            <a:r>
              <a:rPr lang="en-US" sz="3800" b="1" smtClean="0"/>
              <a:t>as of Feb. 2018</a:t>
            </a:r>
            <a:r>
              <a:rPr lang="en-US" sz="5400" b="1" smtClean="0">
                <a:solidFill>
                  <a:srgbClr val="000000"/>
                </a:solidFill>
              </a:rPr>
              <a:t/>
            </a:r>
            <a:br>
              <a:rPr lang="en-US" sz="5400" b="1" smtClean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of Contents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0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8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>
                <a:latin typeface="+mn-lt"/>
              </a:rPr>
              <a:t>THE AGE AND GENDER FIGURES</a:t>
            </a:r>
            <a:endParaRPr lang="en-US" sz="20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THE AGE AND SURNAME  TABLES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ABOUT PRESENTATION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4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7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Registered Voters in Harris County (TX) Congressional Districts  as of Feb. 2018 </vt:lpstr>
      <vt:lpstr>Table of Contents</vt:lpstr>
      <vt:lpstr>THE AGE AND GENDER FIGURES</vt:lpstr>
      <vt:lpstr>THE AGE AND SURNAME  TABLES</vt:lpstr>
      <vt:lpstr>ABOUT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Registered Voters in Harris County (TX) Congressional Districts  as of Feb. 2018 </dc:title>
  <dc:creator>DeLeon, Hector (CCO)</dc:creator>
  <cp:lastModifiedBy>DeLeon, Hector (CCO)</cp:lastModifiedBy>
  <cp:revision>1</cp:revision>
  <dcterms:created xsi:type="dcterms:W3CDTF">2018-02-27T03:31:39Z</dcterms:created>
  <dcterms:modified xsi:type="dcterms:W3CDTF">2018-02-27T03:31:39Z</dcterms:modified>
</cp:coreProperties>
</file>